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CQ2tuJntx13O8pMcyjaalLuz+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1A8F15-0A05-4666-BBBE-969B2676E2ED}">
  <a:tblStyle styleId="{2D1A8F15-0A05-4666-BBBE-969B2676E2E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D75DD67-523B-42EC-B57F-2A937829BD7E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0F0"/>
          </a:solidFill>
        </a:fill>
      </a:tcStyle>
    </a:wholeTbl>
    <a:band1H>
      <a:tcTxStyle/>
      <a:tcStyle>
        <a:tcBdr/>
        <a:fill>
          <a:solidFill>
            <a:srgbClr val="E0E0E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0E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3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3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474CEA7-3D98-48EE-B5C9-AD14FF165A4C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tcBdr/>
        <a:fill>
          <a:solidFill>
            <a:srgbClr val="FFE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8D9CAD2-21A0-4DF9-A166-AB655FA0AC72}" styleName="Table_3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>
      <p:cViewPr varScale="1">
        <p:scale>
          <a:sx n="112" d="100"/>
          <a:sy n="112" d="100"/>
        </p:scale>
        <p:origin x="1376" y="1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GB" sz="1800" b="1"/>
              <a:t>                                                  Rocks Year 3/4</a:t>
            </a:r>
            <a:endParaRPr sz="1800" b="1"/>
          </a:p>
        </p:txBody>
      </p:sp>
      <p:graphicFrame>
        <p:nvGraphicFramePr>
          <p:cNvPr id="90" name="Google Shape;90;p1"/>
          <p:cNvGraphicFramePr/>
          <p:nvPr/>
        </p:nvGraphicFramePr>
        <p:xfrm>
          <a:off x="206477" y="521868"/>
          <a:ext cx="2544800" cy="3014800"/>
        </p:xfrm>
        <a:graphic>
          <a:graphicData uri="http://schemas.openxmlformats.org/drawingml/2006/table">
            <a:tbl>
              <a:tblPr firstRow="1" bandRow="1">
                <a:noFill/>
                <a:tableStyleId>{2D1A8F15-0A05-4666-BBBE-969B2676E2ED}</a:tableStyleId>
              </a:tblPr>
              <a:tblGrid>
                <a:gridCol w="315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175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Calibri"/>
                        <a:buNone/>
                      </a:pPr>
                      <a:r>
                        <a:rPr lang="en-GB" sz="1500" u="none" strike="noStrike" cap="none"/>
                        <a:t>Important Questions</a:t>
                      </a:r>
                      <a:endParaRPr sz="1500" u="none" strike="noStrike" cap="none"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u="none" strike="noStrike" cap="none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are the three different types of rocks?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0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are the four different types of matter that soil is composed of?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9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What is a fossil and how is it formed?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4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How is soil formed?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Who was Mary Anning and why is she famous?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74300" marR="74300" marT="37150" marB="371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91" name="Google Shape;91;p1"/>
          <p:cNvCxnSpPr/>
          <p:nvPr/>
        </p:nvCxnSpPr>
        <p:spPr>
          <a:xfrm>
            <a:off x="0" y="320283"/>
            <a:ext cx="99060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92" name="Google Shape;92;p1"/>
          <p:cNvGraphicFramePr/>
          <p:nvPr/>
        </p:nvGraphicFramePr>
        <p:xfrm>
          <a:off x="6240741" y="544279"/>
          <a:ext cx="3533575" cy="6295970"/>
        </p:xfrm>
        <a:graphic>
          <a:graphicData uri="http://schemas.openxmlformats.org/drawingml/2006/table">
            <a:tbl>
              <a:tblPr firstRow="1" bandRow="1">
                <a:noFill/>
                <a:tableStyleId>{AD75DD67-523B-42EC-B57F-2A937829BD7E}</a:tableStyleId>
              </a:tblPr>
              <a:tblGrid>
                <a:gridCol w="380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6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99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Key Vocabulary</a:t>
                      </a:r>
                      <a:endParaRPr sz="1800"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Igneous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Igneous rock is formed when magma cools and becomes solid.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Sedimentary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Sedimentary rocks are formed by sediment that is deposited over time usually at the bottom of lakes and oceans.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Metamorphic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Metamorphic rocks have been changed over time by extreme pressure and heat.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4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Formation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How something is made or created.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Palaeontology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Palaeontology is the study of fossils to learn about forms of life.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14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6</a:t>
                      </a:r>
                      <a:endParaRPr sz="120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Fossil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 remains of ancient plants and animals.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7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/>
                        <a:t>7</a:t>
                      </a:r>
                      <a:endParaRPr sz="12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Magma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Magma is the hot liquid rock under the surface of the earth. It is called lava after it comes out of a volcano.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9671" y="3858535"/>
            <a:ext cx="1962983" cy="2737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57189" y="2866074"/>
            <a:ext cx="2854915" cy="140588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5" name="Google Shape;95;p1"/>
          <p:cNvGraphicFramePr/>
          <p:nvPr/>
        </p:nvGraphicFramePr>
        <p:xfrm>
          <a:off x="2872671" y="4156454"/>
          <a:ext cx="3131625" cy="2550030"/>
        </p:xfrm>
        <a:graphic>
          <a:graphicData uri="http://schemas.openxmlformats.org/drawingml/2006/table">
            <a:tbl>
              <a:tblPr firstRow="1" bandRow="1">
                <a:noFill/>
                <a:tableStyleId>{2474CEA7-3D98-48EE-B5C9-AD14FF165A4C}</a:tableStyleId>
              </a:tblPr>
              <a:tblGrid>
                <a:gridCol w="204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925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Key Skills</a:t>
                      </a:r>
                      <a:endParaRPr sz="1800"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1</a:t>
                      </a: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compare different types of rocks by appearance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2</a:t>
                      </a: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make systematic and careful observations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3</a:t>
                      </a: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identify and classify different rocks.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5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4</a:t>
                      </a: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set up a simple investigation (eg. to investigate the permeability of different soil types.)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/>
                        <a:t>5</a:t>
                      </a:r>
                      <a:endParaRPr sz="1100" b="0"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present findings scientifucally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6" name="Google Shape;96;p1"/>
          <p:cNvGraphicFramePr/>
          <p:nvPr/>
        </p:nvGraphicFramePr>
        <p:xfrm>
          <a:off x="2864582" y="544278"/>
          <a:ext cx="3131600" cy="2321790"/>
        </p:xfrm>
        <a:graphic>
          <a:graphicData uri="http://schemas.openxmlformats.org/drawingml/2006/table">
            <a:tbl>
              <a:tblPr firstRow="1" bandRow="1">
                <a:noFill/>
                <a:tableStyleId>{A8D9CAD2-21A0-4DF9-A166-AB655FA0AC72}</a:tableStyleId>
              </a:tblPr>
              <a:tblGrid>
                <a:gridCol w="3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5825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Key Knowledge</a:t>
                      </a:r>
                      <a:endParaRPr sz="1800"/>
                    </a:p>
                  </a:txBody>
                  <a:tcPr marL="74300" marR="74300" marT="37150" marB="3715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1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name the three different types of rocks.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2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be able to state the four different types of matter that soil is composed of.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3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 know the difference between a bone and a fossil.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4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know how soil is formed.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0"/>
                        <a:t>5</a:t>
                      </a:r>
                      <a:endParaRPr/>
                    </a:p>
                  </a:txBody>
                  <a:tcPr marL="74300" marR="74300" marT="37150" marB="371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 know Mary Anning’s contribution to palaeontology</a:t>
                      </a:r>
                      <a:endParaRPr sz="1200"/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Macintosh PowerPoint</Application>
  <PresentationFormat>A4 Paper (210x297 mm)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                                                Rocks Year 3/4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Rocks Year 3/4</dc:title>
  <dc:creator>Jon Brunskill</dc:creator>
  <cp:lastModifiedBy>Microsoft Office User</cp:lastModifiedBy>
  <cp:revision>1</cp:revision>
  <dcterms:created xsi:type="dcterms:W3CDTF">2017-10-15T20:56:30Z</dcterms:created>
  <dcterms:modified xsi:type="dcterms:W3CDTF">2023-09-15T06:11:33Z</dcterms:modified>
</cp:coreProperties>
</file>