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88163" cy="10020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PKMiEsFkegVdDrM4pD4re2RZU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46541D-0AF8-40DC-9478-6053CE8A5598}">
  <a:tblStyle styleId="{8E46541D-0AF8-40DC-9478-6053CE8A559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C88A4C-7E83-4FA2-B685-C850658897DC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637742F-950B-4B86-9F5F-2C664F621883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FF876EB-877F-4944-8E64-4D5801283835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tcBdr/>
        <a:fill>
          <a:solidFill>
            <a:srgbClr val="FFE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5"/>
  </p:normalViewPr>
  <p:slideViewPr>
    <p:cSldViewPr snapToGrid="0" snapToObjects="1">
      <p:cViewPr varScale="1">
        <p:scale>
          <a:sx n="126" d="100"/>
          <a:sy n="126" d="100"/>
        </p:scale>
        <p:origin x="9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871" cy="50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9" y="0"/>
            <a:ext cx="2984871" cy="50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01713" y="1252538"/>
            <a:ext cx="488473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7547"/>
            <a:ext cx="2984871" cy="5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GB" sz="1800" b="1"/>
              <a:t>|     Ancient Greeks Class 2( History)		| </a:t>
            </a:r>
            <a:endParaRPr/>
          </a:p>
        </p:txBody>
      </p:sp>
      <p:graphicFrame>
        <p:nvGraphicFramePr>
          <p:cNvPr id="90" name="Google Shape;90;p1"/>
          <p:cNvGraphicFramePr/>
          <p:nvPr/>
        </p:nvGraphicFramePr>
        <p:xfrm>
          <a:off x="206477" y="521870"/>
          <a:ext cx="2568275" cy="6189275"/>
        </p:xfrm>
        <a:graphic>
          <a:graphicData uri="http://schemas.openxmlformats.org/drawingml/2006/table">
            <a:tbl>
              <a:tblPr firstRow="1" bandRow="1">
                <a:noFill/>
                <a:tableStyleId>{8E46541D-0AF8-40DC-9478-6053CE8A5598}</a:tableStyleId>
              </a:tblPr>
              <a:tblGrid>
                <a:gridCol w="33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7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lang="en-GB" sz="1500" u="none" strike="noStrike" cap="none"/>
                        <a:t>Important questions</a:t>
                      </a:r>
                      <a:endParaRPr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strike="noStrike" cap="none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Who were the Ancient Greeks?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did the Ancient Greeks believe?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significant events can you recall from your learning?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was daily life like in Ancient Greece?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How have the Ancient Greeks impacted the modern world?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6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91" name="Google Shape;91;p1"/>
          <p:cNvCxnSpPr/>
          <p:nvPr/>
        </p:nvCxnSpPr>
        <p:spPr>
          <a:xfrm>
            <a:off x="0" y="320283"/>
            <a:ext cx="9906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92" name="Google Shape;92;p1"/>
          <p:cNvGraphicFramePr/>
          <p:nvPr/>
        </p:nvGraphicFramePr>
        <p:xfrm>
          <a:off x="2864582" y="544278"/>
          <a:ext cx="3131600" cy="4624440"/>
        </p:xfrm>
        <a:graphic>
          <a:graphicData uri="http://schemas.openxmlformats.org/drawingml/2006/table">
            <a:tbl>
              <a:tblPr firstRow="1" bandRow="1">
                <a:noFill/>
                <a:tableStyleId>{FDC88A4C-7E83-4FA2-B685-C850658897DC}</a:tableStyleId>
              </a:tblPr>
              <a:tblGrid>
                <a:gridCol w="3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825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Key Knowledge</a:t>
                      </a:r>
                      <a:endParaRPr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Be able to place the Ancient Greek civilisation in time. 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recognise and understand the importance of the many Greek Gods to the Ancient Greeks.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understand how the Ancient Greeks have influenced modern world </a:t>
                      </a:r>
                      <a:r>
                        <a:rPr lang="en-GB" sz="1200" i="1"/>
                        <a:t>ie </a:t>
                      </a:r>
                      <a:r>
                        <a:rPr lang="en-GB" sz="1200"/>
                        <a:t>Olympics and democracy.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know about some key events in Ancient Greek history such as the Battle of Marathon and the rebuilding of the Parthenon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is an empire? How was Ancient Greece able to establish one? 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8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9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10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93" name="Google Shape;93;p1"/>
          <p:cNvGraphicFramePr/>
          <p:nvPr/>
        </p:nvGraphicFramePr>
        <p:xfrm>
          <a:off x="6117578" y="390619"/>
          <a:ext cx="3656750" cy="6154605"/>
        </p:xfrm>
        <a:graphic>
          <a:graphicData uri="http://schemas.openxmlformats.org/drawingml/2006/table">
            <a:tbl>
              <a:tblPr firstRow="1" bandRow="1">
                <a:noFill/>
                <a:tableStyleId>{F637742F-950B-4B86-9F5F-2C664F621883}</a:tableStyleId>
              </a:tblPr>
              <a:tblGrid>
                <a:gridCol w="39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7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Vocabulary</a:t>
                      </a:r>
                      <a:endParaRPr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Artefacts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object made by a human being, typically one of cultural or historical interest.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Athens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largest and most powerful Greek city state .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Empire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extensive group of states or countries ruled over by a single monarch, an oligarchy, or a sovereign state.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4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democracy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system of government by the whole population or all the eligible members of a state, typically through elected representatives.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Mount Olympus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highest mountain in Greece. It is said to be the home of the Ancient Greek Gods.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0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6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City state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ancient times the Greeks lived in city states. Each state had its own laws, government and money but they shared the same language </a:t>
                      </a:r>
                      <a:r>
                        <a:rPr lang="en-GB" sz="12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religion.</a:t>
                      </a:r>
                      <a:endParaRPr sz="1200" b="0" u="sng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0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7</a:t>
                      </a:r>
                      <a:endParaRPr sz="12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/>
                        <a:t>Parthenon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marble Parthenon was completed in Athens in 438BC as a temple for the goddess Athena.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4" name="Google Shape;94;p1"/>
          <p:cNvGraphicFramePr/>
          <p:nvPr/>
        </p:nvGraphicFramePr>
        <p:xfrm>
          <a:off x="2872671" y="4375973"/>
          <a:ext cx="3089100" cy="2204445"/>
        </p:xfrm>
        <a:graphic>
          <a:graphicData uri="http://schemas.openxmlformats.org/drawingml/2006/table">
            <a:tbl>
              <a:tblPr firstRow="1" bandRow="1">
                <a:noFill/>
                <a:tableStyleId>{BFF876EB-877F-4944-8E64-4D5801283835}</a:tableStyleId>
              </a:tblPr>
              <a:tblGrid>
                <a:gridCol w="27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925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3783" y="4181385"/>
            <a:ext cx="5472415" cy="2440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Macintosh PowerPoint</Application>
  <PresentationFormat>A4 Paper (210x297 mm)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|     Ancient Greeks Class 2( History)  |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|     Ancient Greeks Class 2( History)  | </dc:title>
  <dc:creator>Jon Brunskill</dc:creator>
  <cp:lastModifiedBy>Microsoft Office User</cp:lastModifiedBy>
  <cp:revision>1</cp:revision>
  <cp:lastPrinted>2024-01-10T16:37:57Z</cp:lastPrinted>
  <dcterms:created xsi:type="dcterms:W3CDTF">2017-10-15T20:56:30Z</dcterms:created>
  <dcterms:modified xsi:type="dcterms:W3CDTF">2024-01-10T16:47:12Z</dcterms:modified>
</cp:coreProperties>
</file>